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3B5C2-D3D2-4BD4-A970-C5F7A6C04E50}" type="datetimeFigureOut">
              <a:rPr lang="nl-NL" smtClean="0"/>
              <a:t>11-6-2020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8E023-B492-4881-B6F8-34DA501E4B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766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3B5C2-D3D2-4BD4-A970-C5F7A6C04E50}" type="datetimeFigureOut">
              <a:rPr lang="nl-NL" smtClean="0"/>
              <a:t>11-6-2020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8E023-B492-4881-B6F8-34DA501E4B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8089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3B5C2-D3D2-4BD4-A970-C5F7A6C04E50}" type="datetimeFigureOut">
              <a:rPr lang="nl-NL" smtClean="0"/>
              <a:t>11-6-2020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8E023-B492-4881-B6F8-34DA501E4B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952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3B5C2-D3D2-4BD4-A970-C5F7A6C04E50}" type="datetimeFigureOut">
              <a:rPr lang="nl-NL" smtClean="0"/>
              <a:t>11-6-2020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8E023-B492-4881-B6F8-34DA501E4B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6408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3B5C2-D3D2-4BD4-A970-C5F7A6C04E50}" type="datetimeFigureOut">
              <a:rPr lang="nl-NL" smtClean="0"/>
              <a:t>11-6-2020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8E023-B492-4881-B6F8-34DA501E4B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8868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3B5C2-D3D2-4BD4-A970-C5F7A6C04E50}" type="datetimeFigureOut">
              <a:rPr lang="nl-NL" smtClean="0"/>
              <a:t>11-6-2020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8E023-B492-4881-B6F8-34DA501E4B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0813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3B5C2-D3D2-4BD4-A970-C5F7A6C04E50}" type="datetimeFigureOut">
              <a:rPr lang="nl-NL" smtClean="0"/>
              <a:t>11-6-2020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8E023-B492-4881-B6F8-34DA501E4B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4779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3B5C2-D3D2-4BD4-A970-C5F7A6C04E50}" type="datetimeFigureOut">
              <a:rPr lang="nl-NL" smtClean="0"/>
              <a:t>11-6-2020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8E023-B492-4881-B6F8-34DA501E4B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8337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3B5C2-D3D2-4BD4-A970-C5F7A6C04E50}" type="datetimeFigureOut">
              <a:rPr lang="nl-NL" smtClean="0"/>
              <a:t>11-6-2020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8E023-B492-4881-B6F8-34DA501E4B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9140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3B5C2-D3D2-4BD4-A970-C5F7A6C04E50}" type="datetimeFigureOut">
              <a:rPr lang="nl-NL" smtClean="0"/>
              <a:t>11-6-2020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8E023-B492-4881-B6F8-34DA501E4B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3721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3B5C2-D3D2-4BD4-A970-C5F7A6C04E50}" type="datetimeFigureOut">
              <a:rPr lang="nl-NL" smtClean="0"/>
              <a:t>11-6-2020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8E023-B492-4881-B6F8-34DA501E4B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1626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3B5C2-D3D2-4BD4-A970-C5F7A6C04E50}" type="datetimeFigureOut">
              <a:rPr lang="nl-NL" smtClean="0"/>
              <a:t>11-6-2020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8E023-B492-4881-B6F8-34DA501E4B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6976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contentplatform.ontwikkelcentrum.nl/CMS/CDS/Ontwikkelcentrum/Published%20content/Kenniskiem/97502%20Vermeerderen/97502/97502/97002-or-3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Plantenteelt LG2.1, 11-6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Verder nakijken opdracht afwijkingen in de teelt: ziekten en plagen</a:t>
            </a:r>
          </a:p>
          <a:p>
            <a:r>
              <a:rPr lang="nl-NL" dirty="0" smtClean="0"/>
              <a:t>Waar kun je oefentoetsen vinden.</a:t>
            </a:r>
          </a:p>
          <a:p>
            <a:r>
              <a:rPr lang="nl-NL" dirty="0" smtClean="0"/>
              <a:t>Herhalen ontwikkeling van een plant, </a:t>
            </a:r>
          </a:p>
          <a:p>
            <a:r>
              <a:rPr lang="nl-NL" dirty="0" smtClean="0"/>
              <a:t>Vegetatieve groei</a:t>
            </a:r>
          </a:p>
          <a:p>
            <a:r>
              <a:rPr lang="nl-NL" dirty="0" smtClean="0"/>
              <a:t>Generatieve groei</a:t>
            </a:r>
          </a:p>
          <a:p>
            <a:r>
              <a:rPr lang="nl-NL" dirty="0" smtClean="0">
                <a:hlinkClick r:id="rId2"/>
              </a:rPr>
              <a:t>https://contentplatform.ontwikkelcentrum.nl/CMS/CDS/Ontwikkelcentrum/Published%20content/Kenniskiem/97502%20Vermeerderen/97502/97502/97002-or-3.html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593374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34</Words>
  <Application>Microsoft Office PowerPoint</Application>
  <PresentationFormat>Breedbeeld</PresentationFormat>
  <Paragraphs>7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Plantenteelt LG2.1, 11-6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Plantenteelt LG2.1, 11-6</dc:title>
  <dc:creator>Marieke Schuurmans Strijbosch</dc:creator>
  <cp:lastModifiedBy>Marieke Schuurmans Strijbosch</cp:lastModifiedBy>
  <cp:revision>3</cp:revision>
  <dcterms:created xsi:type="dcterms:W3CDTF">2020-06-11T06:57:14Z</dcterms:created>
  <dcterms:modified xsi:type="dcterms:W3CDTF">2020-06-11T10:58:50Z</dcterms:modified>
</cp:coreProperties>
</file>